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756171D8-D6B8-43FD-AAC2-F8D24EBBA7C8}" type="datetimeFigureOut">
              <a:rPr lang="en-US" smtClean="0"/>
              <a:t>5/2/2011</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3BE6E58-BE49-46C2-B2AF-4698EF355DA3}"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56171D8-D6B8-43FD-AAC2-F8D24EBBA7C8}" type="datetimeFigureOut">
              <a:rPr lang="en-US" smtClean="0"/>
              <a:t>5/2/2011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3BE6E58-BE49-46C2-B2AF-4698EF355DA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56171D8-D6B8-43FD-AAC2-F8D24EBBA7C8}" type="datetimeFigureOut">
              <a:rPr lang="en-US" smtClean="0"/>
              <a:t>5/2/2011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3BE6E58-BE49-46C2-B2AF-4698EF355DA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56171D8-D6B8-43FD-AAC2-F8D24EBBA7C8}" type="datetimeFigureOut">
              <a:rPr lang="en-US" smtClean="0"/>
              <a:t>5/2/2011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3BE6E58-BE49-46C2-B2AF-4698EF355DA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756171D8-D6B8-43FD-AAC2-F8D24EBBA7C8}" type="datetimeFigureOut">
              <a:rPr lang="en-US" smtClean="0"/>
              <a:t>5/2/2011</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3BE6E58-BE49-46C2-B2AF-4698EF355DA3}"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56171D8-D6B8-43FD-AAC2-F8D24EBBA7C8}" type="datetimeFigureOut">
              <a:rPr lang="en-US" smtClean="0"/>
              <a:t>5/2/2011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13BE6E58-BE49-46C2-B2AF-4698EF355DA3}"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56171D8-D6B8-43FD-AAC2-F8D24EBBA7C8}" type="datetimeFigureOut">
              <a:rPr lang="en-US" smtClean="0"/>
              <a:t>5/2/2011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13BE6E58-BE49-46C2-B2AF-4698EF355DA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56171D8-D6B8-43FD-AAC2-F8D24EBBA7C8}" type="datetimeFigureOut">
              <a:rPr lang="en-US" smtClean="0"/>
              <a:t>5/2/2011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3BE6E58-BE49-46C2-B2AF-4698EF355DA3}"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56171D8-D6B8-43FD-AAC2-F8D24EBBA7C8}" type="datetimeFigureOut">
              <a:rPr lang="en-US" smtClean="0"/>
              <a:t>5/2/2011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3BE6E58-BE49-46C2-B2AF-4698EF355DA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756171D8-D6B8-43FD-AAC2-F8D24EBBA7C8}" type="datetimeFigureOut">
              <a:rPr lang="en-US" smtClean="0"/>
              <a:t>5/2/2011</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3BE6E58-BE49-46C2-B2AF-4698EF355DA3}"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756171D8-D6B8-43FD-AAC2-F8D24EBBA7C8}" type="datetimeFigureOut">
              <a:rPr lang="en-US" smtClean="0"/>
              <a:t>5/2/2011</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3BE6E58-BE49-46C2-B2AF-4698EF355DA3}"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756171D8-D6B8-43FD-AAC2-F8D24EBBA7C8}" type="datetimeFigureOut">
              <a:rPr lang="en-US" smtClean="0"/>
              <a:t>5/2/2011</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3BE6E58-BE49-46C2-B2AF-4698EF355DA3}" type="slidenum">
              <a:rPr lang="en-US" smtClean="0"/>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file:///C:\Users\Geovanny\Music\Reggue\eagles%20-%20hell%20freezes%20over%20-%20hotel%20california.mp3"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hyperlink" Target="http://www.youtube.com/watch?v=-CyNU81lTJU&amp;feature=related"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362200" y="4648200"/>
            <a:ext cx="6560234" cy="990600"/>
          </a:xfrm>
        </p:spPr>
        <p:txBody>
          <a:bodyPr>
            <a:normAutofit/>
          </a:bodyPr>
          <a:lstStyle/>
          <a:p>
            <a:r>
              <a:rPr lang="en-US" sz="3600" b="1" dirty="0" err="1" smtClean="0">
                <a:solidFill>
                  <a:schemeClr val="bg1"/>
                </a:solidFill>
              </a:rPr>
              <a:t>Geovanny</a:t>
            </a:r>
            <a:r>
              <a:rPr lang="en-US" sz="3600" b="1" dirty="0" smtClean="0">
                <a:solidFill>
                  <a:schemeClr val="bg1"/>
                </a:solidFill>
              </a:rPr>
              <a:t> J. </a:t>
            </a:r>
            <a:r>
              <a:rPr lang="en-US" sz="3600" b="1" dirty="0" err="1" smtClean="0">
                <a:solidFill>
                  <a:schemeClr val="bg1"/>
                </a:solidFill>
              </a:rPr>
              <a:t>Berrios</a:t>
            </a:r>
            <a:endParaRPr lang="en-US" sz="3600" b="1"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304800"/>
            <a:ext cx="4343400" cy="1143000"/>
          </a:xfrm>
        </p:spPr>
        <p:txBody>
          <a:bodyPr/>
          <a:lstStyle/>
          <a:p>
            <a:r>
              <a:rPr lang="en-US" b="1" dirty="0" smtClean="0"/>
              <a:t>History</a:t>
            </a:r>
            <a:endParaRPr lang="en-US" dirty="0"/>
          </a:p>
        </p:txBody>
      </p:sp>
      <p:sp>
        <p:nvSpPr>
          <p:cNvPr id="3" name="Content Placeholder 2"/>
          <p:cNvSpPr>
            <a:spLocks noGrp="1"/>
          </p:cNvSpPr>
          <p:nvPr>
            <p:ph idx="1"/>
          </p:nvPr>
        </p:nvSpPr>
        <p:spPr>
          <a:xfrm>
            <a:off x="457200" y="1905000"/>
            <a:ext cx="8229600" cy="3505200"/>
          </a:xfrm>
        </p:spPr>
        <p:txBody>
          <a:bodyPr/>
          <a:lstStyle/>
          <a:p>
            <a:r>
              <a:rPr lang="en-US" dirty="0" smtClean="0"/>
              <a:t>Hotel California is an album released by the rock band Eagles in 1976.</a:t>
            </a:r>
            <a:endParaRPr lang="en-US" dirty="0"/>
          </a:p>
        </p:txBody>
      </p:sp>
      <p:pic>
        <p:nvPicPr>
          <p:cNvPr id="4" name="eagles - hell freezes over - hotel california.mp3">
            <a:hlinkClick r:id="" action="ppaction://media"/>
          </p:cNvPr>
          <p:cNvPicPr>
            <a:picLocks noRot="1" noChangeAspect="1"/>
          </p:cNvPicPr>
          <p:nvPr>
            <a:audioFile r:link="rId1"/>
          </p:nvPr>
        </p:nvPicPr>
        <p:blipFill>
          <a:blip r:embed="rId3" cstate="print"/>
          <a:stretch>
            <a:fillRect/>
          </a:stretch>
        </p:blipFill>
        <p:spPr>
          <a:xfrm>
            <a:off x="8001000" y="5943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31027"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5410200" cy="1143000"/>
          </a:xfrm>
        </p:spPr>
        <p:txBody>
          <a:bodyPr/>
          <a:lstStyle/>
          <a:p>
            <a:r>
              <a:rPr lang="en-US" b="1" dirty="0" smtClean="0"/>
              <a:t>Meaning</a:t>
            </a:r>
            <a:endParaRPr lang="en-US" dirty="0"/>
          </a:p>
        </p:txBody>
      </p:sp>
      <p:sp>
        <p:nvSpPr>
          <p:cNvPr id="3" name="Content Placeholder 2"/>
          <p:cNvSpPr>
            <a:spLocks noGrp="1"/>
          </p:cNvSpPr>
          <p:nvPr>
            <p:ph idx="1"/>
          </p:nvPr>
        </p:nvSpPr>
        <p:spPr/>
        <p:txBody>
          <a:bodyPr>
            <a:normAutofit/>
          </a:bodyPr>
          <a:lstStyle/>
          <a:p>
            <a:r>
              <a:rPr lang="en-US" sz="2800" dirty="0" smtClean="0"/>
              <a:t>Hotel California has seen many different interpretations over the year. The band, more than once, confirmed that the song was about excess and materialism. Don Henley for instance said in the London Daily Mail “It was really about the excesses of American culture and certain girls we knew. But it was also about the uneasy balance between art and commerce”</a:t>
            </a: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648517"/>
          </a:xfrm>
        </p:spPr>
        <p:txBody>
          <a:bodyPr>
            <a:normAutofit fontScale="92500" lnSpcReduction="10000"/>
          </a:bodyPr>
          <a:lstStyle/>
          <a:p>
            <a:pPr fontAlgn="base"/>
            <a:r>
              <a:rPr lang="en-US" sz="3000" dirty="0" smtClean="0"/>
              <a:t>The underlying theme of the song is the corruption and decadence of the Los Angeles music industry which is described as a prison that artists seek and freely enter [</a:t>
            </a:r>
            <a:r>
              <a:rPr lang="en-US" sz="3000" i="1" dirty="0" smtClean="0"/>
              <a:t>And she said ’we are all just prisoners here, of our own device’</a:t>
            </a:r>
            <a:r>
              <a:rPr lang="en-US" sz="3000" dirty="0" smtClean="0"/>
              <a:t>] to later discover that they cannot escape it anymore [</a:t>
            </a:r>
            <a:r>
              <a:rPr lang="en-US" sz="3000" i="1" dirty="0" smtClean="0"/>
              <a:t>But you can never leave!</a:t>
            </a:r>
            <a:r>
              <a:rPr lang="en-US" sz="3000" dirty="0" smtClean="0"/>
              <a:t>]</a:t>
            </a:r>
          </a:p>
          <a:p>
            <a:pPr fontAlgn="base"/>
            <a:r>
              <a:rPr lang="en-US" sz="3000" dirty="0" err="1" smtClean="0"/>
              <a:t>Colitas</a:t>
            </a:r>
            <a:r>
              <a:rPr lang="en-US" sz="3000" dirty="0" smtClean="0"/>
              <a:t> is a Spanish word translated to Henley by the Eagles Mexican-American road manager meaning “Little Buds,” and is a reference to marijuana.</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What Hotel California does not mean</a:t>
            </a:r>
            <a:endParaRPr lang="en-US" sz="3200" dirty="0"/>
          </a:p>
        </p:txBody>
      </p:sp>
      <p:sp>
        <p:nvSpPr>
          <p:cNvPr id="3" name="Content Placeholder 2"/>
          <p:cNvSpPr>
            <a:spLocks noGrp="1"/>
          </p:cNvSpPr>
          <p:nvPr>
            <p:ph idx="1"/>
          </p:nvPr>
        </p:nvSpPr>
        <p:spPr/>
        <p:txBody>
          <a:bodyPr/>
          <a:lstStyle/>
          <a:p>
            <a:pPr fontAlgn="base"/>
            <a:r>
              <a:rPr lang="en-US" dirty="0" smtClean="0"/>
              <a:t>It </a:t>
            </a:r>
            <a:r>
              <a:rPr lang="en-US" dirty="0" smtClean="0"/>
              <a:t>is not a reference to Satan or the Church of </a:t>
            </a:r>
            <a:r>
              <a:rPr lang="en-US" dirty="0" smtClean="0"/>
              <a:t>Satan.</a:t>
            </a:r>
            <a:endParaRPr lang="en-US" dirty="0" smtClean="0"/>
          </a:p>
          <a:p>
            <a:pPr fontAlgn="base"/>
            <a:r>
              <a:rPr lang="en-US" dirty="0" smtClean="0"/>
              <a:t>It </a:t>
            </a:r>
            <a:r>
              <a:rPr lang="en-US" dirty="0" smtClean="0"/>
              <a:t>is not about a real hotel with the (nick)name Hotel </a:t>
            </a:r>
            <a:r>
              <a:rPr lang="en-US" dirty="0" smtClean="0"/>
              <a:t>California.</a:t>
            </a:r>
            <a:endParaRPr lang="en-US" dirty="0" smtClean="0"/>
          </a:p>
          <a:p>
            <a:pPr fontAlgn="base"/>
            <a:r>
              <a:rPr lang="en-US" dirty="0" smtClean="0"/>
              <a:t>Hotel California is not a mental hospital or </a:t>
            </a:r>
            <a:r>
              <a:rPr lang="en-US" dirty="0" smtClean="0"/>
              <a:t>prison.</a:t>
            </a: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19200" y="228600"/>
            <a:ext cx="4572000" cy="1143000"/>
          </a:xfrm>
        </p:spPr>
        <p:txBody>
          <a:bodyPr/>
          <a:lstStyle/>
          <a:p>
            <a:r>
              <a:rPr lang="en-US" dirty="0" smtClean="0"/>
              <a:t>Lyrics</a:t>
            </a:r>
            <a:endParaRPr lang="en-US" dirty="0"/>
          </a:p>
        </p:txBody>
      </p:sp>
      <p:sp>
        <p:nvSpPr>
          <p:cNvPr id="6" name="Content Placeholder 5"/>
          <p:cNvSpPr>
            <a:spLocks noGrp="1"/>
          </p:cNvSpPr>
          <p:nvPr>
            <p:ph sz="quarter" idx="2"/>
          </p:nvPr>
        </p:nvSpPr>
        <p:spPr>
          <a:xfrm>
            <a:off x="228600" y="1371600"/>
            <a:ext cx="4268788" cy="5334000"/>
          </a:xfrm>
        </p:spPr>
        <p:txBody>
          <a:bodyPr>
            <a:noAutofit/>
          </a:bodyPr>
          <a:lstStyle/>
          <a:p>
            <a:r>
              <a:rPr lang="en-US" sz="1400" b="1" dirty="0" smtClean="0"/>
              <a:t>On a dark desert highway, cool wind in my hair</a:t>
            </a:r>
            <a:br>
              <a:rPr lang="en-US" sz="1400" b="1" dirty="0" smtClean="0"/>
            </a:br>
            <a:r>
              <a:rPr lang="en-US" sz="1400" b="1" dirty="0" smtClean="0"/>
              <a:t>Warm smell of </a:t>
            </a:r>
            <a:r>
              <a:rPr lang="en-US" sz="1400" b="1" dirty="0" err="1" smtClean="0"/>
              <a:t>colitas</a:t>
            </a:r>
            <a:r>
              <a:rPr lang="en-US" sz="1400" b="1" dirty="0" smtClean="0"/>
              <a:t>, rising up through the air</a:t>
            </a:r>
            <a:br>
              <a:rPr lang="en-US" sz="1400" b="1" dirty="0" smtClean="0"/>
            </a:br>
            <a:r>
              <a:rPr lang="en-US" sz="1400" b="1" dirty="0" smtClean="0"/>
              <a:t>Up ahead in the distance, I saw a shimmering light</a:t>
            </a:r>
            <a:br>
              <a:rPr lang="en-US" sz="1400" b="1" dirty="0" smtClean="0"/>
            </a:br>
            <a:r>
              <a:rPr lang="en-US" sz="1400" b="1" dirty="0" smtClean="0"/>
              <a:t>My head grew heavy and my sight grew dim</a:t>
            </a:r>
            <a:br>
              <a:rPr lang="en-US" sz="1400" b="1" dirty="0" smtClean="0"/>
            </a:br>
            <a:r>
              <a:rPr lang="en-US" sz="1400" b="1" dirty="0" smtClean="0"/>
              <a:t>I had to stop for the night</a:t>
            </a:r>
            <a:br>
              <a:rPr lang="en-US" sz="1400" b="1" dirty="0" smtClean="0"/>
            </a:br>
            <a:r>
              <a:rPr lang="en-US" sz="1400" b="1" dirty="0" smtClean="0"/>
              <a:t>There she stood in the doorway;</a:t>
            </a:r>
            <a:br>
              <a:rPr lang="en-US" sz="1400" b="1" dirty="0" smtClean="0"/>
            </a:br>
            <a:r>
              <a:rPr lang="en-US" sz="1400" b="1" dirty="0" smtClean="0"/>
              <a:t>I heard the mission bell</a:t>
            </a:r>
            <a:br>
              <a:rPr lang="en-US" sz="1400" b="1" dirty="0" smtClean="0"/>
            </a:br>
            <a:r>
              <a:rPr lang="en-US" sz="1400" b="1" dirty="0" smtClean="0"/>
              <a:t>And I was thinking to myself,</a:t>
            </a:r>
            <a:br>
              <a:rPr lang="en-US" sz="1400" b="1" dirty="0" smtClean="0"/>
            </a:br>
            <a:r>
              <a:rPr lang="en-US" sz="1400" b="1" dirty="0" smtClean="0"/>
              <a:t>’this could be heaven or this could be hell’</a:t>
            </a:r>
            <a:br>
              <a:rPr lang="en-US" sz="1400" b="1" dirty="0" smtClean="0"/>
            </a:br>
            <a:r>
              <a:rPr lang="en-US" sz="1400" b="1" dirty="0" smtClean="0"/>
              <a:t>Then she lit up a candle and she showed me the way</a:t>
            </a:r>
            <a:br>
              <a:rPr lang="en-US" sz="1400" b="1" dirty="0" smtClean="0"/>
            </a:br>
            <a:r>
              <a:rPr lang="en-US" sz="1400" b="1" dirty="0" smtClean="0"/>
              <a:t>There were voices down the corridor,</a:t>
            </a:r>
            <a:br>
              <a:rPr lang="en-US" sz="1400" b="1" dirty="0" smtClean="0"/>
            </a:br>
            <a:r>
              <a:rPr lang="en-US" sz="1400" b="1" dirty="0" smtClean="0"/>
              <a:t>I thought I heard them say...</a:t>
            </a:r>
            <a:br>
              <a:rPr lang="en-US" sz="1400" b="1" dirty="0" smtClean="0"/>
            </a:br>
            <a:r>
              <a:rPr lang="en-US" sz="1400" b="1" dirty="0" smtClean="0"/>
              <a:t/>
            </a:r>
            <a:br>
              <a:rPr lang="en-US" sz="1400" b="1" dirty="0" smtClean="0"/>
            </a:br>
            <a:r>
              <a:rPr lang="en-US" sz="1400" b="1" dirty="0" smtClean="0"/>
              <a:t>Welcome to the hotel </a:t>
            </a:r>
            <a:r>
              <a:rPr lang="en-US" sz="1400" b="1" dirty="0" err="1" smtClean="0"/>
              <a:t>california</a:t>
            </a:r>
            <a:r>
              <a:rPr lang="en-US" sz="1400" b="1" dirty="0" smtClean="0"/>
              <a:t/>
            </a:r>
            <a:br>
              <a:rPr lang="en-US" sz="1400" b="1" dirty="0" smtClean="0"/>
            </a:br>
            <a:r>
              <a:rPr lang="en-US" sz="1400" b="1" dirty="0" smtClean="0"/>
              <a:t>Such a lovely place</a:t>
            </a:r>
            <a:br>
              <a:rPr lang="en-US" sz="1400" b="1" dirty="0" smtClean="0"/>
            </a:br>
            <a:r>
              <a:rPr lang="en-US" sz="1400" b="1" dirty="0" smtClean="0"/>
              <a:t>Such a lovely face</a:t>
            </a:r>
            <a:br>
              <a:rPr lang="en-US" sz="1400" b="1" dirty="0" smtClean="0"/>
            </a:br>
            <a:r>
              <a:rPr lang="en-US" sz="1400" b="1" dirty="0" smtClean="0"/>
              <a:t>Plenty of room at the hotel </a:t>
            </a:r>
            <a:r>
              <a:rPr lang="en-US" sz="1400" b="1" dirty="0" err="1" smtClean="0"/>
              <a:t>california</a:t>
            </a:r>
            <a:r>
              <a:rPr lang="en-US" sz="1400" b="1" dirty="0" smtClean="0"/>
              <a:t/>
            </a:r>
            <a:br>
              <a:rPr lang="en-US" sz="1400" b="1" dirty="0" smtClean="0"/>
            </a:br>
            <a:r>
              <a:rPr lang="en-US" sz="1400" b="1" dirty="0" smtClean="0"/>
              <a:t>Any time of year, you can find it here</a:t>
            </a:r>
            <a:br>
              <a:rPr lang="en-US" sz="1400" b="1" dirty="0" smtClean="0"/>
            </a:br>
            <a:endParaRPr lang="en-US" sz="1400" b="1" dirty="0"/>
          </a:p>
        </p:txBody>
      </p:sp>
      <p:sp>
        <p:nvSpPr>
          <p:cNvPr id="8" name="Content Placeholder 7"/>
          <p:cNvSpPr>
            <a:spLocks noGrp="1"/>
          </p:cNvSpPr>
          <p:nvPr>
            <p:ph sz="quarter" idx="4"/>
          </p:nvPr>
        </p:nvSpPr>
        <p:spPr>
          <a:xfrm>
            <a:off x="4645025" y="1524000"/>
            <a:ext cx="4346575" cy="5181600"/>
          </a:xfrm>
        </p:spPr>
        <p:txBody>
          <a:bodyPr>
            <a:normAutofit fontScale="92500" lnSpcReduction="20000"/>
          </a:bodyPr>
          <a:lstStyle/>
          <a:p>
            <a:r>
              <a:rPr lang="en-US" dirty="0" smtClean="0"/>
              <a:t>Her mind is tiffany-twisted, she got the </a:t>
            </a:r>
            <a:r>
              <a:rPr lang="en-US" dirty="0" err="1" smtClean="0"/>
              <a:t>mercedes</a:t>
            </a:r>
            <a:r>
              <a:rPr lang="en-US" dirty="0" smtClean="0"/>
              <a:t> bends</a:t>
            </a:r>
            <a:br>
              <a:rPr lang="en-US" dirty="0" smtClean="0"/>
            </a:br>
            <a:r>
              <a:rPr lang="en-US" dirty="0" smtClean="0"/>
              <a:t>She got a lot of pretty, pretty boys, that she calls friends</a:t>
            </a:r>
            <a:br>
              <a:rPr lang="en-US" dirty="0" smtClean="0"/>
            </a:br>
            <a:r>
              <a:rPr lang="en-US" dirty="0" smtClean="0"/>
              <a:t>How they dance in the courtyard, sweet summer sweat.</a:t>
            </a:r>
            <a:br>
              <a:rPr lang="en-US" dirty="0" smtClean="0"/>
            </a:br>
            <a:r>
              <a:rPr lang="en-US" dirty="0" smtClean="0"/>
              <a:t>Some dance to remember, some dance to forget</a:t>
            </a:r>
            <a:br>
              <a:rPr lang="en-US" dirty="0" smtClean="0"/>
            </a:br>
            <a:r>
              <a:rPr lang="en-US" dirty="0" smtClean="0"/>
              <a:t/>
            </a:r>
            <a:br>
              <a:rPr lang="en-US" dirty="0" smtClean="0"/>
            </a:br>
            <a:r>
              <a:rPr lang="en-US" dirty="0" smtClean="0"/>
              <a:t>So I called up the captain,</a:t>
            </a:r>
            <a:br>
              <a:rPr lang="en-US" dirty="0" smtClean="0"/>
            </a:br>
            <a:r>
              <a:rPr lang="en-US" dirty="0" smtClean="0"/>
              <a:t>’please bring me my wine’</a:t>
            </a:r>
            <a:br>
              <a:rPr lang="en-US" dirty="0" smtClean="0"/>
            </a:br>
            <a:r>
              <a:rPr lang="en-US" dirty="0" smtClean="0"/>
              <a:t>He said, ’we haven’t had that spirit here since nineteen sixty nine’</a:t>
            </a:r>
            <a:br>
              <a:rPr lang="en-US" dirty="0" smtClean="0"/>
            </a:br>
            <a:r>
              <a:rPr lang="en-US" dirty="0" smtClean="0"/>
              <a:t>And still those voices are calling from far away,</a:t>
            </a:r>
            <a:br>
              <a:rPr lang="en-US" dirty="0" smtClean="0"/>
            </a:br>
            <a:r>
              <a:rPr lang="en-US" dirty="0" smtClean="0"/>
              <a:t>Wake you up in the middle of the night</a:t>
            </a:r>
            <a:br>
              <a:rPr lang="en-US" dirty="0" smtClean="0"/>
            </a:br>
            <a:r>
              <a:rPr lang="en-US" dirty="0" smtClean="0"/>
              <a:t>Just to hear them say...</a:t>
            </a:r>
            <a:br>
              <a:rPr lang="en-US" dirty="0" smtClean="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2"/>
          </p:nvPr>
        </p:nvSpPr>
        <p:spPr>
          <a:xfrm>
            <a:off x="228600" y="304800"/>
            <a:ext cx="4268788" cy="5999163"/>
          </a:xfrm>
        </p:spPr>
        <p:txBody>
          <a:bodyPr>
            <a:normAutofit fontScale="92500"/>
          </a:bodyPr>
          <a:lstStyle/>
          <a:p>
            <a:r>
              <a:rPr lang="en-US" dirty="0" smtClean="0"/>
              <a:t>Welcome to the hotel </a:t>
            </a:r>
            <a:r>
              <a:rPr lang="en-US" dirty="0" err="1" smtClean="0"/>
              <a:t>california</a:t>
            </a:r>
            <a:r>
              <a:rPr lang="en-US" dirty="0" smtClean="0"/>
              <a:t/>
            </a:r>
            <a:br>
              <a:rPr lang="en-US" dirty="0" smtClean="0"/>
            </a:br>
            <a:r>
              <a:rPr lang="en-US" dirty="0" smtClean="0"/>
              <a:t>Such a lovely place</a:t>
            </a:r>
            <a:br>
              <a:rPr lang="en-US" dirty="0" smtClean="0"/>
            </a:br>
            <a:r>
              <a:rPr lang="en-US" dirty="0" smtClean="0"/>
              <a:t>Such a lovely face</a:t>
            </a:r>
            <a:br>
              <a:rPr lang="en-US" dirty="0" smtClean="0"/>
            </a:br>
            <a:r>
              <a:rPr lang="en-US" dirty="0" smtClean="0"/>
              <a:t>They </a:t>
            </a:r>
            <a:r>
              <a:rPr lang="en-US" dirty="0" err="1" smtClean="0"/>
              <a:t>livin</a:t>
            </a:r>
            <a:r>
              <a:rPr lang="en-US" dirty="0" smtClean="0"/>
              <a:t>’ it up at the hotel </a:t>
            </a:r>
            <a:r>
              <a:rPr lang="en-US" dirty="0" err="1" smtClean="0"/>
              <a:t>california</a:t>
            </a:r>
            <a:r>
              <a:rPr lang="en-US" dirty="0" smtClean="0"/>
              <a:t/>
            </a:r>
            <a:br>
              <a:rPr lang="en-US" dirty="0" smtClean="0"/>
            </a:br>
            <a:r>
              <a:rPr lang="en-US" dirty="0" smtClean="0"/>
              <a:t>What a nice surprise, bring your alibis</a:t>
            </a:r>
            <a:br>
              <a:rPr lang="en-US" dirty="0" smtClean="0"/>
            </a:br>
            <a:r>
              <a:rPr lang="en-US" dirty="0" smtClean="0"/>
              <a:t/>
            </a:r>
            <a:br>
              <a:rPr lang="en-US" dirty="0" smtClean="0"/>
            </a:br>
            <a:r>
              <a:rPr lang="en-US" dirty="0" smtClean="0"/>
              <a:t>Mirrors on the ceiling,</a:t>
            </a:r>
            <a:br>
              <a:rPr lang="en-US" dirty="0" smtClean="0"/>
            </a:br>
            <a:r>
              <a:rPr lang="en-US" dirty="0" smtClean="0"/>
              <a:t>The pink champagne on ice</a:t>
            </a:r>
            <a:br>
              <a:rPr lang="en-US" dirty="0" smtClean="0"/>
            </a:br>
            <a:r>
              <a:rPr lang="en-US" dirty="0" smtClean="0"/>
              <a:t>And she said ’we are all just prisoners here, of our own device’</a:t>
            </a:r>
            <a:br>
              <a:rPr lang="en-US" dirty="0" smtClean="0"/>
            </a:br>
            <a:r>
              <a:rPr lang="en-US" dirty="0" smtClean="0"/>
              <a:t>And in the master’s chambers,</a:t>
            </a:r>
            <a:br>
              <a:rPr lang="en-US" dirty="0" smtClean="0"/>
            </a:br>
            <a:r>
              <a:rPr lang="en-US" dirty="0" smtClean="0"/>
              <a:t>They gathered for the feast</a:t>
            </a:r>
            <a:br>
              <a:rPr lang="en-US" dirty="0" smtClean="0"/>
            </a:br>
            <a:r>
              <a:rPr lang="en-US" dirty="0" smtClean="0"/>
              <a:t>The stab it with their steely knives,</a:t>
            </a:r>
            <a:br>
              <a:rPr lang="en-US" dirty="0" smtClean="0"/>
            </a:br>
            <a:r>
              <a:rPr lang="en-US" dirty="0" smtClean="0"/>
              <a:t>But they just can’t kill the beast</a:t>
            </a:r>
            <a:endParaRPr lang="en-US" dirty="0"/>
          </a:p>
        </p:txBody>
      </p:sp>
      <p:sp>
        <p:nvSpPr>
          <p:cNvPr id="6" name="Content Placeholder 5"/>
          <p:cNvSpPr>
            <a:spLocks noGrp="1"/>
          </p:cNvSpPr>
          <p:nvPr>
            <p:ph sz="quarter" idx="4"/>
          </p:nvPr>
        </p:nvSpPr>
        <p:spPr>
          <a:xfrm>
            <a:off x="4645025" y="304800"/>
            <a:ext cx="4194175" cy="5999163"/>
          </a:xfrm>
        </p:spPr>
        <p:txBody>
          <a:bodyPr/>
          <a:lstStyle/>
          <a:p>
            <a:r>
              <a:rPr lang="en-US" dirty="0" smtClean="0"/>
              <a:t>Last thing I remember, I was</a:t>
            </a:r>
            <a:br>
              <a:rPr lang="en-US" dirty="0" smtClean="0"/>
            </a:br>
            <a:r>
              <a:rPr lang="en-US" dirty="0" smtClean="0"/>
              <a:t>Running for the door</a:t>
            </a:r>
            <a:br>
              <a:rPr lang="en-US" dirty="0" smtClean="0"/>
            </a:br>
            <a:r>
              <a:rPr lang="en-US" dirty="0" smtClean="0"/>
              <a:t>I had to find the passage back</a:t>
            </a:r>
            <a:br>
              <a:rPr lang="en-US" dirty="0" smtClean="0"/>
            </a:br>
            <a:r>
              <a:rPr lang="en-US" dirty="0" smtClean="0"/>
              <a:t>To the place I was before</a:t>
            </a:r>
            <a:br>
              <a:rPr lang="en-US" dirty="0" smtClean="0"/>
            </a:br>
            <a:r>
              <a:rPr lang="en-US" dirty="0" smtClean="0"/>
              <a:t>’relax,’ said the night man,</a:t>
            </a:r>
            <a:br>
              <a:rPr lang="en-US" dirty="0" smtClean="0"/>
            </a:br>
            <a:r>
              <a:rPr lang="en-US" dirty="0" smtClean="0"/>
              <a:t>We are programmed to receive.</a:t>
            </a:r>
            <a:br>
              <a:rPr lang="en-US" dirty="0" smtClean="0"/>
            </a:br>
            <a:r>
              <a:rPr lang="en-US" dirty="0" smtClean="0"/>
              <a:t>You can checkout any time you like,</a:t>
            </a:r>
            <a:br>
              <a:rPr lang="en-US" dirty="0" smtClean="0"/>
            </a:br>
            <a:r>
              <a:rPr lang="en-US" dirty="0" smtClean="0"/>
              <a:t>But you can never leave!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hlinkClick r:id="rId2"/>
              </a:rPr>
              <a:t>http://www.youtube.com/watch?v=-CyNU81lTJU&amp;feature=related</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13</TotalTime>
  <Words>256</Words>
  <Application>Microsoft Office PowerPoint</Application>
  <PresentationFormat>On-screen Show (4:3)</PresentationFormat>
  <Paragraphs>17</Paragraphs>
  <Slides>8</Slides>
  <Notes>0</Notes>
  <HiddenSlides>0</HiddenSlides>
  <MMClips>1</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Foundry</vt:lpstr>
      <vt:lpstr>Slide 1</vt:lpstr>
      <vt:lpstr>History</vt:lpstr>
      <vt:lpstr>Meaning</vt:lpstr>
      <vt:lpstr>Slide 4</vt:lpstr>
      <vt:lpstr>What Hotel California does not mean</vt:lpstr>
      <vt:lpstr>Lyrics</vt:lpstr>
      <vt:lpstr>Slide 7</vt:lpstr>
      <vt:lpstr>Slide 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Geovanny</dc:creator>
  <cp:lastModifiedBy>Geovanny</cp:lastModifiedBy>
  <cp:revision>2</cp:revision>
  <dcterms:created xsi:type="dcterms:W3CDTF">2011-05-02T07:41:07Z</dcterms:created>
  <dcterms:modified xsi:type="dcterms:W3CDTF">2011-05-02T07:54:51Z</dcterms:modified>
</cp:coreProperties>
</file>